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7FAE40-7A45-4DDA-8A99-E22EEAF05E63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8D9117-554D-4803-A91B-48E72A4885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Exercises: Chapter </a:t>
            </a:r>
            <a:r>
              <a:rPr lang="en-US" dirty="0" smtClean="0"/>
              <a:t>1 </a:t>
            </a:r>
            <a:br>
              <a:rPr lang="en-US" dirty="0" smtClean="0"/>
            </a:br>
            <a:r>
              <a:rPr lang="en-US" dirty="0" smtClean="0"/>
              <a:t>(as assigned each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1-12</a:t>
            </a:r>
          </a:p>
          <a:p>
            <a:r>
              <a:rPr lang="en-US" dirty="0" smtClean="0"/>
              <a:t>Problems 13-23</a:t>
            </a:r>
          </a:p>
          <a:p>
            <a:r>
              <a:rPr lang="en-US" dirty="0" smtClean="0"/>
              <a:t>Problems 24-34 (OMIT #35)</a:t>
            </a:r>
          </a:p>
          <a:p>
            <a:r>
              <a:rPr lang="en-US" dirty="0" smtClean="0"/>
              <a:t>Problems 36-44</a:t>
            </a:r>
          </a:p>
          <a:p>
            <a:r>
              <a:rPr lang="en-US" dirty="0" smtClean="0"/>
              <a:t>Problems 45-63</a:t>
            </a:r>
          </a:p>
          <a:p>
            <a:r>
              <a:rPr lang="en-US" dirty="0" smtClean="0"/>
              <a:t>Problems 64-70 (OMIT #71 and challenge problems)</a:t>
            </a:r>
          </a:p>
          <a:p>
            <a:r>
              <a:rPr lang="en-US" dirty="0" smtClean="0"/>
              <a:t>Review for Chapter 1 exam: start </a:t>
            </a:r>
            <a:r>
              <a:rPr lang="en-US" dirty="0" err="1" smtClean="0"/>
              <a:t>pg</a:t>
            </a:r>
            <a:r>
              <a:rPr lang="en-US" dirty="0" smtClean="0"/>
              <a:t> 52 Problems 1-23</a:t>
            </a:r>
          </a:p>
        </p:txBody>
      </p:sp>
    </p:spTree>
    <p:extLst>
      <p:ext uri="{BB962C8B-B14F-4D97-AF65-F5344CB8AC3E}">
        <p14:creationId xmlns:p14="http://schemas.microsoft.com/office/powerpoint/2010/main" val="56129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t="39060" r="10402" b="26065"/>
          <a:stretch/>
        </p:blipFill>
        <p:spPr bwMode="auto">
          <a:xfrm>
            <a:off x="457201" y="456630"/>
            <a:ext cx="8229600" cy="27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5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Solutions (64-68) &amp; Titrations (69-70)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257800"/>
            <a:ext cx="4343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 review for test: </a:t>
            </a:r>
          </a:p>
          <a:p>
            <a:r>
              <a:rPr lang="en-US" dirty="0"/>
              <a:t>S</a:t>
            </a:r>
            <a:r>
              <a:rPr lang="en-US" dirty="0" smtClean="0"/>
              <a:t>tart on page 52</a:t>
            </a:r>
          </a:p>
          <a:p>
            <a:r>
              <a:rPr lang="en-US" dirty="0" smtClean="0"/>
              <a:t>Do problems 1-23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31610" r="28178" b="16036"/>
          <a:stretch/>
        </p:blipFill>
        <p:spPr bwMode="auto">
          <a:xfrm>
            <a:off x="287421" y="990600"/>
            <a:ext cx="862797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" y="381001"/>
            <a:ext cx="8698584" cy="5943600"/>
            <a:chOff x="228598" y="574638"/>
            <a:chExt cx="5659396" cy="43564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2" t="43436" r="28365" b="9768"/>
            <a:stretch/>
          </p:blipFill>
          <p:spPr bwMode="auto">
            <a:xfrm>
              <a:off x="228600" y="574638"/>
              <a:ext cx="5659394" cy="24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5" t="73508" r="10116" b="10994"/>
            <a:stretch/>
          </p:blipFill>
          <p:spPr bwMode="auto">
            <a:xfrm>
              <a:off x="228598" y="4101402"/>
              <a:ext cx="5659395" cy="82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1" t="39981" r="10771" b="40248"/>
            <a:stretch/>
          </p:blipFill>
          <p:spPr bwMode="auto">
            <a:xfrm>
              <a:off x="228599" y="3040464"/>
              <a:ext cx="5659394" cy="107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325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228600"/>
            <a:ext cx="8382000" cy="6418911"/>
            <a:chOff x="228601" y="591489"/>
            <a:chExt cx="5659393" cy="54773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1" t="39390" r="28834" b="17365"/>
            <a:stretch/>
          </p:blipFill>
          <p:spPr bwMode="auto">
            <a:xfrm>
              <a:off x="228601" y="591489"/>
              <a:ext cx="5659393" cy="233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2" t="22511" r="9498" b="17950"/>
            <a:stretch/>
          </p:blipFill>
          <p:spPr bwMode="auto">
            <a:xfrm>
              <a:off x="228601" y="2922395"/>
              <a:ext cx="5659393" cy="31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9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1290" y="0"/>
            <a:ext cx="7344510" cy="6779098"/>
            <a:chOff x="533399" y="74069"/>
            <a:chExt cx="7344510" cy="67790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t="34180" r="28210" b="36212"/>
            <a:stretch/>
          </p:blipFill>
          <p:spPr bwMode="auto">
            <a:xfrm>
              <a:off x="533399" y="74069"/>
              <a:ext cx="7344510" cy="205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9" t="22006" r="28067" b="9958"/>
            <a:stretch/>
          </p:blipFill>
          <p:spPr bwMode="auto">
            <a:xfrm>
              <a:off x="533399" y="2135731"/>
              <a:ext cx="7344509" cy="471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684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19200" y="0"/>
            <a:ext cx="7010400" cy="6926145"/>
            <a:chOff x="533400" y="152400"/>
            <a:chExt cx="7010400" cy="692614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8" t="19973" r="28394" b="57188"/>
            <a:stretch/>
          </p:blipFill>
          <p:spPr bwMode="auto">
            <a:xfrm>
              <a:off x="533400" y="5558432"/>
              <a:ext cx="7010400" cy="152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9" t="14233" r="28291" b="3883"/>
            <a:stretch/>
          </p:blipFill>
          <p:spPr bwMode="auto">
            <a:xfrm>
              <a:off x="533400" y="152400"/>
              <a:ext cx="7010400" cy="540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905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9135" y="0"/>
            <a:ext cx="7315200" cy="6834249"/>
            <a:chOff x="749135" y="76200"/>
            <a:chExt cx="7315200" cy="68342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6" t="16562" r="9690" b="14385"/>
            <a:stretch/>
          </p:blipFill>
          <p:spPr bwMode="auto">
            <a:xfrm>
              <a:off x="749135" y="76200"/>
              <a:ext cx="7315200" cy="476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1" t="20322" r="9685" b="49163"/>
            <a:stretch/>
          </p:blipFill>
          <p:spPr bwMode="auto">
            <a:xfrm>
              <a:off x="749135" y="4800600"/>
              <a:ext cx="7315200" cy="210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39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1" t="50522" r="9685" b="3534"/>
          <a:stretch/>
        </p:blipFill>
        <p:spPr bwMode="auto">
          <a:xfrm>
            <a:off x="533400" y="1828800"/>
            <a:ext cx="807178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5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 (45-63)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6" t="22924" r="9755" b="16907"/>
          <a:stretch/>
        </p:blipFill>
        <p:spPr bwMode="auto">
          <a:xfrm>
            <a:off x="381000" y="1450372"/>
            <a:ext cx="8480231" cy="47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20445" r="9519" b="5354"/>
          <a:stretch/>
        </p:blipFill>
        <p:spPr bwMode="auto">
          <a:xfrm>
            <a:off x="343469" y="487769"/>
            <a:ext cx="8495731" cy="59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3365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106</TotalTime>
  <Words>69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Exercises: Chapter 1  (as assigned each time)</vt:lpstr>
      <vt:lpstr>PowerPoint Presentation</vt:lpstr>
      <vt:lpstr>PowerPoint Presentation</vt:lpstr>
      <vt:lpstr>PowerPoint Presentation</vt:lpstr>
      <vt:lpstr>PowerPoint Presentation</vt:lpstr>
      <vt:lpstr>Chapter 1.3</vt:lpstr>
      <vt:lpstr>PowerPoint Presentation</vt:lpstr>
      <vt:lpstr>Gas Laws (45-63)</vt:lpstr>
      <vt:lpstr>PowerPoint Presentation</vt:lpstr>
      <vt:lpstr>PowerPoint Presentation</vt:lpstr>
      <vt:lpstr>Solutions (64-68) &amp; Titrations (69-70)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Schmessi</dc:creator>
  <cp:lastModifiedBy>Jessica Milhollan</cp:lastModifiedBy>
  <cp:revision>12</cp:revision>
  <dcterms:created xsi:type="dcterms:W3CDTF">2014-08-22T00:33:53Z</dcterms:created>
  <dcterms:modified xsi:type="dcterms:W3CDTF">2014-08-22T19:46:58Z</dcterms:modified>
</cp:coreProperties>
</file>